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6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3" autoAdjust="0"/>
    <p:restoredTop sz="93135" autoAdjust="0"/>
  </p:normalViewPr>
  <p:slideViewPr>
    <p:cSldViewPr snapToGrid="0">
      <p:cViewPr varScale="1">
        <p:scale>
          <a:sx n="48" d="100"/>
          <a:sy n="48" d="100"/>
        </p:scale>
        <p:origin x="2796" y="48"/>
      </p:cViewPr>
      <p:guideLst>
        <p:guide orient="horz" pos="27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sh, Teresa" userId="abcb49bf-a95d-4ab3-9e1b-7b9e3510b5a4" providerId="ADAL" clId="{67E82C41-7DA1-4CEA-833C-C3D29E3CC783}"/>
    <pc:docChg chg="undo custSel modSld">
      <pc:chgData name="Walsh, Teresa" userId="abcb49bf-a95d-4ab3-9e1b-7b9e3510b5a4" providerId="ADAL" clId="{67E82C41-7DA1-4CEA-833C-C3D29E3CC783}" dt="2024-08-29T19:42:10.216" v="485" actId="1076"/>
      <pc:docMkLst>
        <pc:docMk/>
      </pc:docMkLst>
      <pc:sldChg chg="addSp delSp modSp mod">
        <pc:chgData name="Walsh, Teresa" userId="abcb49bf-a95d-4ab3-9e1b-7b9e3510b5a4" providerId="ADAL" clId="{67E82C41-7DA1-4CEA-833C-C3D29E3CC783}" dt="2024-08-29T19:42:10.216" v="485" actId="1076"/>
        <pc:sldMkLst>
          <pc:docMk/>
          <pc:sldMk cId="2328486173" sldId="256"/>
        </pc:sldMkLst>
        <pc:spChg chg="add del mod">
          <ac:chgData name="Walsh, Teresa" userId="abcb49bf-a95d-4ab3-9e1b-7b9e3510b5a4" providerId="ADAL" clId="{67E82C41-7DA1-4CEA-833C-C3D29E3CC783}" dt="2024-08-29T19:41:55.957" v="484" actId="478"/>
          <ac:spMkLst>
            <pc:docMk/>
            <pc:sldMk cId="2328486173" sldId="256"/>
            <ac:spMk id="2" creationId="{128F824A-9F1F-1FB7-E15E-075ECCB68ADF}"/>
          </ac:spMkLst>
        </pc:spChg>
        <pc:spChg chg="mod">
          <ac:chgData name="Walsh, Teresa" userId="abcb49bf-a95d-4ab3-9e1b-7b9e3510b5a4" providerId="ADAL" clId="{67E82C41-7DA1-4CEA-833C-C3D29E3CC783}" dt="2024-08-29T19:42:10.216" v="485" actId="1076"/>
          <ac:spMkLst>
            <pc:docMk/>
            <pc:sldMk cId="2328486173" sldId="256"/>
            <ac:spMk id="4" creationId="{53ADBE59-F3C0-C217-B831-B1C9FCC37879}"/>
          </ac:spMkLst>
        </pc:spChg>
        <pc:spChg chg="del mod">
          <ac:chgData name="Walsh, Teresa" userId="abcb49bf-a95d-4ab3-9e1b-7b9e3510b5a4" providerId="ADAL" clId="{67E82C41-7DA1-4CEA-833C-C3D29E3CC783}" dt="2024-08-16T12:36:51.615" v="243" actId="478"/>
          <ac:spMkLst>
            <pc:docMk/>
            <pc:sldMk cId="2328486173" sldId="256"/>
            <ac:spMk id="5" creationId="{46B36CE3-03DE-D208-3577-1A2511D9E1CF}"/>
          </ac:spMkLst>
        </pc:spChg>
        <pc:spChg chg="del mod">
          <ac:chgData name="Walsh, Teresa" userId="abcb49bf-a95d-4ab3-9e1b-7b9e3510b5a4" providerId="ADAL" clId="{67E82C41-7DA1-4CEA-833C-C3D29E3CC783}" dt="2024-08-16T12:36:50.110" v="242" actId="478"/>
          <ac:spMkLst>
            <pc:docMk/>
            <pc:sldMk cId="2328486173" sldId="256"/>
            <ac:spMk id="6" creationId="{BE8FFBD6-815A-DD93-5B9F-A981CDF9678C}"/>
          </ac:spMkLst>
        </pc:spChg>
        <pc:spChg chg="add del mod">
          <ac:chgData name="Walsh, Teresa" userId="abcb49bf-a95d-4ab3-9e1b-7b9e3510b5a4" providerId="ADAL" clId="{67E82C41-7DA1-4CEA-833C-C3D29E3CC783}" dt="2024-08-16T12:37:25.732" v="266" actId="478"/>
          <ac:spMkLst>
            <pc:docMk/>
            <pc:sldMk cId="2328486173" sldId="256"/>
            <ac:spMk id="7" creationId="{41446727-E11C-3A13-0575-F9DB165FDC64}"/>
          </ac:spMkLst>
        </pc:spChg>
        <pc:spChg chg="add del mod">
          <ac:chgData name="Walsh, Teresa" userId="abcb49bf-a95d-4ab3-9e1b-7b9e3510b5a4" providerId="ADAL" clId="{67E82C41-7DA1-4CEA-833C-C3D29E3CC783}" dt="2024-08-16T12:41:47.359" v="360" actId="478"/>
          <ac:spMkLst>
            <pc:docMk/>
            <pc:sldMk cId="2328486173" sldId="256"/>
            <ac:spMk id="8" creationId="{4EE73D6E-ECB5-5AE4-142E-D933BC06695A}"/>
          </ac:spMkLst>
        </pc:spChg>
        <pc:spChg chg="del mod">
          <ac:chgData name="Walsh, Teresa" userId="abcb49bf-a95d-4ab3-9e1b-7b9e3510b5a4" providerId="ADAL" clId="{67E82C41-7DA1-4CEA-833C-C3D29E3CC783}" dt="2024-07-31T19:09:19.121" v="54" actId="478"/>
          <ac:spMkLst>
            <pc:docMk/>
            <pc:sldMk cId="2328486173" sldId="256"/>
            <ac:spMk id="9" creationId="{FAB7DA0D-462E-908B-B1FF-1E02567F9F29}"/>
          </ac:spMkLst>
        </pc:spChg>
        <pc:spChg chg="del mod">
          <ac:chgData name="Walsh, Teresa" userId="abcb49bf-a95d-4ab3-9e1b-7b9e3510b5a4" providerId="ADAL" clId="{67E82C41-7DA1-4CEA-833C-C3D29E3CC783}" dt="2024-07-31T19:13:24.959" v="147" actId="478"/>
          <ac:spMkLst>
            <pc:docMk/>
            <pc:sldMk cId="2328486173" sldId="256"/>
            <ac:spMk id="10" creationId="{488E841E-641D-5760-FAA4-7920A09C7EBD}"/>
          </ac:spMkLst>
        </pc:spChg>
        <pc:spChg chg="add mod">
          <ac:chgData name="Walsh, Teresa" userId="abcb49bf-a95d-4ab3-9e1b-7b9e3510b5a4" providerId="ADAL" clId="{67E82C41-7DA1-4CEA-833C-C3D29E3CC783}" dt="2024-08-20T18:13:42.173" v="467" actId="20577"/>
          <ac:spMkLst>
            <pc:docMk/>
            <pc:sldMk cId="2328486173" sldId="256"/>
            <ac:spMk id="10" creationId="{83387C8F-8E75-1D7A-C4D3-27129FA12CE2}"/>
          </ac:spMkLst>
        </pc:spChg>
        <pc:spChg chg="add del mod">
          <ac:chgData name="Walsh, Teresa" userId="abcb49bf-a95d-4ab3-9e1b-7b9e3510b5a4" providerId="ADAL" clId="{67E82C41-7DA1-4CEA-833C-C3D29E3CC783}" dt="2024-08-16T12:38:31.763" v="308" actId="478"/>
          <ac:spMkLst>
            <pc:docMk/>
            <pc:sldMk cId="2328486173" sldId="256"/>
            <ac:spMk id="11" creationId="{7DFC3E7C-1278-BFD0-0F54-9A8C38297FD6}"/>
          </ac:spMkLst>
        </pc:spChg>
        <pc:spChg chg="del mod">
          <ac:chgData name="Walsh, Teresa" userId="abcb49bf-a95d-4ab3-9e1b-7b9e3510b5a4" providerId="ADAL" clId="{67E82C41-7DA1-4CEA-833C-C3D29E3CC783}" dt="2024-07-31T19:12:35.215" v="105" actId="478"/>
          <ac:spMkLst>
            <pc:docMk/>
            <pc:sldMk cId="2328486173" sldId="256"/>
            <ac:spMk id="12" creationId="{3EB907C5-E286-ABE0-DC8B-BEB273A75EBC}"/>
          </ac:spMkLst>
        </pc:spChg>
        <pc:spChg chg="add mod">
          <ac:chgData name="Walsh, Teresa" userId="abcb49bf-a95d-4ab3-9e1b-7b9e3510b5a4" providerId="ADAL" clId="{67E82C41-7DA1-4CEA-833C-C3D29E3CC783}" dt="2024-08-16T12:43:47.751" v="371" actId="1076"/>
          <ac:spMkLst>
            <pc:docMk/>
            <pc:sldMk cId="2328486173" sldId="256"/>
            <ac:spMk id="12" creationId="{8815B240-966D-F927-16FB-480CA78CE328}"/>
          </ac:spMkLst>
        </pc:spChg>
        <pc:spChg chg="add mod">
          <ac:chgData name="Walsh, Teresa" userId="abcb49bf-a95d-4ab3-9e1b-7b9e3510b5a4" providerId="ADAL" clId="{67E82C41-7DA1-4CEA-833C-C3D29E3CC783}" dt="2024-08-20T16:44:37.624" v="440" actId="1076"/>
          <ac:spMkLst>
            <pc:docMk/>
            <pc:sldMk cId="2328486173" sldId="256"/>
            <ac:spMk id="13" creationId="{E00DC956-320D-1CB4-172C-F88B5724D801}"/>
          </ac:spMkLst>
        </pc:spChg>
        <pc:spChg chg="add mod">
          <ac:chgData name="Walsh, Teresa" userId="abcb49bf-a95d-4ab3-9e1b-7b9e3510b5a4" providerId="ADAL" clId="{67E82C41-7DA1-4CEA-833C-C3D29E3CC783}" dt="2024-08-16T17:12:22.025" v="425" actId="20577"/>
          <ac:spMkLst>
            <pc:docMk/>
            <pc:sldMk cId="2328486173" sldId="256"/>
            <ac:spMk id="14" creationId="{31A86830-2662-C997-EFF3-B2D0D2B1C689}"/>
          </ac:spMkLst>
        </pc:spChg>
        <pc:spChg chg="mod">
          <ac:chgData name="Walsh, Teresa" userId="abcb49bf-a95d-4ab3-9e1b-7b9e3510b5a4" providerId="ADAL" clId="{67E82C41-7DA1-4CEA-833C-C3D29E3CC783}" dt="2024-07-31T19:13:47.202" v="149" actId="1076"/>
          <ac:spMkLst>
            <pc:docMk/>
            <pc:sldMk cId="2328486173" sldId="256"/>
            <ac:spMk id="18" creationId="{8CD6025B-38C5-C34F-7101-024E516EF497}"/>
          </ac:spMkLst>
        </pc:spChg>
        <pc:picChg chg="del mod">
          <ac:chgData name="Walsh, Teresa" userId="abcb49bf-a95d-4ab3-9e1b-7b9e3510b5a4" providerId="ADAL" clId="{67E82C41-7DA1-4CEA-833C-C3D29E3CC783}" dt="2024-08-09T19:42:19.657" v="153" actId="478"/>
          <ac:picMkLst>
            <pc:docMk/>
            <pc:sldMk cId="2328486173" sldId="256"/>
            <ac:picMk id="2" creationId="{20FBDB0B-EBBB-5A6B-8C77-F31BF63C997E}"/>
          </ac:picMkLst>
        </pc:picChg>
        <pc:picChg chg="add mod">
          <ac:chgData name="Walsh, Teresa" userId="abcb49bf-a95d-4ab3-9e1b-7b9e3510b5a4" providerId="ADAL" clId="{67E82C41-7DA1-4CEA-833C-C3D29E3CC783}" dt="2024-08-09T19:42:40.741" v="156" actId="1076"/>
          <ac:picMkLst>
            <pc:docMk/>
            <pc:sldMk cId="2328486173" sldId="256"/>
            <ac:picMk id="9" creationId="{A7A1C1E9-0144-7FB2-B7A7-F5AAA51E5465}"/>
          </ac:picMkLst>
        </pc:picChg>
        <pc:picChg chg="mod">
          <ac:chgData name="Walsh, Teresa" userId="abcb49bf-a95d-4ab3-9e1b-7b9e3510b5a4" providerId="ADAL" clId="{67E82C41-7DA1-4CEA-833C-C3D29E3CC783}" dt="2024-07-31T19:13:39.424" v="148" actId="1076"/>
          <ac:picMkLst>
            <pc:docMk/>
            <pc:sldMk cId="2328486173" sldId="256"/>
            <ac:picMk id="19" creationId="{290CDAFB-2B54-A8DD-B665-7A9E006E440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E010-D7B4-4EDC-9315-D2A604C3F52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C24BD-4AD9-41D7-9F7B-2AA649285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3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FC24BD-4AD9-41D7-9F7B-2AA6492856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8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7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6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0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4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8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9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FB965-DC8B-431B-8B61-AA2242FEEAB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wankapto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AC5F01-8037-63E0-CDBC-B916914113B3}"/>
              </a:ext>
            </a:extLst>
          </p:cNvPr>
          <p:cNvSpPr txBox="1"/>
          <p:nvPr/>
        </p:nvSpPr>
        <p:spPr>
          <a:xfrm>
            <a:off x="1974054" y="399586"/>
            <a:ext cx="3514725" cy="1019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2024 – 2025 PTO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Executive Board Members</a:t>
            </a:r>
            <a:endParaRPr lang="en-US" sz="24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ADBE59-F3C0-C217-B831-B1C9FCC37879}"/>
              </a:ext>
            </a:extLst>
          </p:cNvPr>
          <p:cNvSpPr txBox="1"/>
          <p:nvPr/>
        </p:nvSpPr>
        <p:spPr>
          <a:xfrm>
            <a:off x="2155030" y="1833000"/>
            <a:ext cx="2547937" cy="14707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President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Michelle Green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D6025B-38C5-C34F-7101-024E516EF497}"/>
              </a:ext>
            </a:extLst>
          </p:cNvPr>
          <p:cNvSpPr txBox="1"/>
          <p:nvPr/>
        </p:nvSpPr>
        <p:spPr>
          <a:xfrm>
            <a:off x="1189434" y="7265704"/>
            <a:ext cx="4479131" cy="400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General email:  </a:t>
            </a:r>
            <a:r>
              <a:rPr lang="en-US" b="1" kern="140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tawankapto@gmail.com</a:t>
            </a:r>
            <a:r>
              <a:rPr lang="en-US" b="1" kern="140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19" name="Image 28">
            <a:extLst>
              <a:ext uri="{FF2B5EF4-FFF2-40B4-BE49-F238E27FC236}">
                <a16:creationId xmlns:a16="http://schemas.microsoft.com/office/drawing/2014/main" id="{290CDAFB-2B54-A8DD-B665-7A9E006E440F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9369" y="7134088"/>
            <a:ext cx="695960" cy="695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A1C1E9-0144-7FB2-B7A7-F5AAA51E54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240" y="458262"/>
            <a:ext cx="865707" cy="9022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3387C8F-8E75-1D7A-C4D3-27129FA12CE2}"/>
              </a:ext>
            </a:extLst>
          </p:cNvPr>
          <p:cNvSpPr txBox="1"/>
          <p:nvPr/>
        </p:nvSpPr>
        <p:spPr>
          <a:xfrm>
            <a:off x="685240" y="3652382"/>
            <a:ext cx="2547937" cy="15015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b="1" u="sng" kern="14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Vice President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Erin Ward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15B240-966D-F927-16FB-480CA78CE328}"/>
              </a:ext>
            </a:extLst>
          </p:cNvPr>
          <p:cNvSpPr txBox="1"/>
          <p:nvPr/>
        </p:nvSpPr>
        <p:spPr>
          <a:xfrm>
            <a:off x="3624823" y="3655712"/>
            <a:ext cx="2547937" cy="15015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Treasurer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 Luff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0DC956-320D-1CB4-172C-F88B5724D801}"/>
              </a:ext>
            </a:extLst>
          </p:cNvPr>
          <p:cNvSpPr txBox="1"/>
          <p:nvPr/>
        </p:nvSpPr>
        <p:spPr>
          <a:xfrm>
            <a:off x="700085" y="5488288"/>
            <a:ext cx="2547937" cy="14092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Corresponding Secretary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Heather Nicoletti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A86830-2662-C997-EFF3-B2D0D2B1C689}"/>
              </a:ext>
            </a:extLst>
          </p:cNvPr>
          <p:cNvSpPr txBox="1"/>
          <p:nvPr/>
        </p:nvSpPr>
        <p:spPr>
          <a:xfrm>
            <a:off x="3624825" y="5488288"/>
            <a:ext cx="2547937" cy="14092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Recording Secretary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Jenna Blackmon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8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35</Words>
  <Application>Microsoft Office PowerPoint</Application>
  <PresentationFormat>Letter Paper (8.5x11 in)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Walsh, Teresa</dc:creator>
  <cp:lastModifiedBy>Walsh, Teresa</cp:lastModifiedBy>
  <cp:revision>3</cp:revision>
  <cp:lastPrinted>2024-07-29T14:31:21Z</cp:lastPrinted>
  <dcterms:created xsi:type="dcterms:W3CDTF">2024-07-22T17:47:06Z</dcterms:created>
  <dcterms:modified xsi:type="dcterms:W3CDTF">2024-08-29T19:42:16Z</dcterms:modified>
</cp:coreProperties>
</file>